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7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2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2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2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2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2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2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2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29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3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3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32.pn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